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3" r:id="rId9"/>
    <p:sldId id="267" r:id="rId10"/>
    <p:sldId id="264" r:id="rId11"/>
    <p:sldId id="265" r:id="rId12"/>
    <p:sldId id="266" r:id="rId13"/>
    <p:sldId id="268" r:id="rId14"/>
    <p:sldId id="273" r:id="rId15"/>
    <p:sldId id="271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65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5E8C-F3AC-DF4E-8F47-40BB72978677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4ECE-18D3-2448-A658-3C483C938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0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B4ECE-18D3-2448-A658-3C483C9380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nan.weebly.com/" TargetMode="External"/><Relationship Id="rId2" Type="http://schemas.openxmlformats.org/officeDocument/2006/relationships/hyperlink" Target="mailto:DSanAntonio@schools.nyc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2372" y="3357674"/>
            <a:ext cx="4847038" cy="159972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Welcome to 3-202!</a:t>
            </a:r>
            <a:endParaRPr lang="en-US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j04394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061" y="330200"/>
            <a:ext cx="1897877" cy="18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Math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Operations and </a:t>
            </a:r>
            <a:r>
              <a:rPr lang="en-US" b="1" dirty="0" err="1" smtClean="0">
                <a:solidFill>
                  <a:schemeClr val="tx1"/>
                </a:solidFill>
              </a:rPr>
              <a:t>Alebraic</a:t>
            </a:r>
            <a:r>
              <a:rPr lang="en-US" b="1" dirty="0" smtClean="0">
                <a:solidFill>
                  <a:schemeClr val="tx1"/>
                </a:solidFill>
              </a:rPr>
              <a:t> Thinking: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Multiply &amp; Divide whole numbers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Solve word problems with two-steps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Identify patterns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Round numbers to the nearest 10 and 100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Fluently add and subtract within 1,000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Number and Operation-Fractions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Understand fractions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Understand fractions on a number line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Explain equivalence of fractions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329184" lvl="1" indent="0">
              <a:buNone/>
            </a:pPr>
            <a:endParaRPr lang="en-US" dirty="0" smtClean="0"/>
          </a:p>
        </p:txBody>
      </p:sp>
      <p:pic>
        <p:nvPicPr>
          <p:cNvPr id="5" name="Picture 4" descr="Calcdu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813" y="221235"/>
            <a:ext cx="2127907" cy="19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4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Math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Measurement &amp;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Tell and write time to the nearest minute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Solve word problems involving addition and subtraction of time intervals in minutes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Measure and estimate liquid volumes and masses of objects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Solve one-step problems involving masses or volumes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Draw a scaled picture graph and bar graph and solve one- and two-step problems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Measure using rulers marked with halves and fourths of an inch and represent date making a line plot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Recognize and understand area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Solve real word and mathematical problems involving perimeter of polygons</a:t>
            </a:r>
          </a:p>
          <a:p>
            <a:pPr marL="329184" lvl="1" indent="0">
              <a:buNone/>
            </a:pPr>
            <a:endParaRPr lang="en-US" dirty="0" smtClean="0"/>
          </a:p>
        </p:txBody>
      </p:sp>
      <p:pic>
        <p:nvPicPr>
          <p:cNvPr id="6" name="Picture 5" descr="mat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281" y="436563"/>
            <a:ext cx="1788519" cy="18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Math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2386"/>
            <a:ext cx="7467600" cy="301054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Geometry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Understand that shapes in different categories may share attributes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Partition shapes into parts with equal areas. Express each part as a unit fraction of the whole</a:t>
            </a:r>
          </a:p>
          <a:p>
            <a:pPr marL="329184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geomet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557" y="598959"/>
            <a:ext cx="1652463" cy="18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87171"/>
            <a:ext cx="8041440" cy="1442674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Writing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517" y="1646392"/>
            <a:ext cx="7467600" cy="27753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New Common Core Standards: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Responding based on a text, supporting it with evidence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Comparing two different text on the same topic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Will be graded on grammar, punctuation, capitalization and spelling!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Writing-writing-31277215-579-6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324" y="3876319"/>
            <a:ext cx="2431396" cy="25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4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Writing Units of Study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Unit 1: Personal Narrative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2: Realistic Fiction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3: Informational Writing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4: Poetry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5: Persuasive Review and Writing about Reading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6: Test Prep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7: Writing to Make a Real World Difference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 8: Informational Writing- writing in content areas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Social Studies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Units of Study: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Communities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Geography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Asia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Africa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South America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220px-GEO_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633" y="3035299"/>
            <a:ext cx="2183066" cy="25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7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60" y="436563"/>
            <a:ext cx="8041440" cy="1442674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can you do to help?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Monitor the completion of their homework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Get them involved in real world experiences- park, zoo, etc. and have them talk and write about 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Practice automaticity of math facts using flashcards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Practice word problems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their writing homework and correct grammar, spelling, punctuation, and capitalization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so they learn from their mistakes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049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Field Trips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390"/>
            <a:ext cx="7467600" cy="22892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Tentative Trips: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Queens Zoo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Queens County Farm (Learn how clothing is made)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Theatre show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Botanical Gardens (Food from Around the World)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us_cartoon_til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344" y="4061096"/>
            <a:ext cx="2247753" cy="23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4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Parent/Teacher Contact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992"/>
            <a:ext cx="7467600" cy="44217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b="1" dirty="0" smtClean="0">
                <a:solidFill>
                  <a:schemeClr val="tx1"/>
                </a:solidFill>
              </a:rPr>
              <a:t>Email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I will have a distribution list set up and send out important information through email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My email: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DSanAntonio@schools.nyc.gov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b="1" dirty="0">
                <a:solidFill>
                  <a:schemeClr val="tx1"/>
                </a:solidFill>
              </a:rPr>
              <a:t>Write a </a:t>
            </a:r>
            <a:r>
              <a:rPr lang="en-US" b="1" dirty="0" smtClean="0">
                <a:solidFill>
                  <a:schemeClr val="tx1"/>
                </a:solidFill>
              </a:rPr>
              <a:t>Note</a:t>
            </a:r>
          </a:p>
          <a:p>
            <a:pPr>
              <a:buFont typeface="Wingdings" charset="2"/>
              <a:buChar char="²"/>
            </a:pPr>
            <a:r>
              <a:rPr lang="en-US" b="1" dirty="0" smtClean="0">
                <a:solidFill>
                  <a:schemeClr val="tx1"/>
                </a:solidFill>
              </a:rPr>
              <a:t>Set </a:t>
            </a:r>
            <a:r>
              <a:rPr lang="en-US" b="1" dirty="0">
                <a:solidFill>
                  <a:schemeClr val="tx1"/>
                </a:solidFill>
              </a:rPr>
              <a:t>up a meeting with </a:t>
            </a:r>
            <a:r>
              <a:rPr lang="en-US" b="1" dirty="0" smtClean="0">
                <a:solidFill>
                  <a:schemeClr val="tx1"/>
                </a:solidFill>
              </a:rPr>
              <a:t>me</a:t>
            </a:r>
          </a:p>
          <a:p>
            <a:pPr>
              <a:buFont typeface="Wingdings" charset="2"/>
              <a:buChar char="²"/>
            </a:pPr>
            <a:r>
              <a:rPr lang="en-US" b="1" dirty="0" smtClean="0">
                <a:solidFill>
                  <a:schemeClr val="tx1"/>
                </a:solidFill>
              </a:rPr>
              <a:t>Notices sent home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Math grades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Reading levels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Things happening around the school</a:t>
            </a:r>
          </a:p>
          <a:p>
            <a:pPr marL="329184" lvl="1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329184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My </a:t>
            </a:r>
            <a:r>
              <a:rPr lang="en-US" b="1" dirty="0">
                <a:solidFill>
                  <a:schemeClr val="tx1"/>
                </a:solidFill>
              </a:rPr>
              <a:t>Website: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www.dsanan.weebly.com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marL="32918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909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Ms. San Antonio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halkboard"/>
                <a:cs typeface="Chalkboard"/>
              </a:rPr>
              <a:t>Education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SUNY Cortland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Queens College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P.S. 239- 5</a:t>
            </a:r>
            <a:r>
              <a:rPr lang="en-US" sz="2400" baseline="30000" dirty="0" smtClean="0">
                <a:solidFill>
                  <a:schemeClr val="tx1"/>
                </a:solidFill>
                <a:latin typeface="Chalkboard"/>
                <a:cs typeface="Chalkboard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 grade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P.S. 154</a:t>
            </a:r>
            <a:endParaRPr lang="en-US" sz="2400" dirty="0" smtClean="0">
              <a:solidFill>
                <a:schemeClr val="tx1"/>
              </a:solidFill>
              <a:latin typeface="Chalkboard"/>
              <a:cs typeface="Chalkboard"/>
              <a:sym typeface="Wingdings"/>
            </a:endParaRPr>
          </a:p>
          <a:p>
            <a:pPr marL="329184" lvl="1" indent="0">
              <a:buNone/>
            </a:pPr>
            <a:endParaRPr lang="en-US" dirty="0">
              <a:sym typeface="Wingdings"/>
            </a:endParaRPr>
          </a:p>
        </p:txBody>
      </p:sp>
      <p:pic>
        <p:nvPicPr>
          <p:cNvPr id="4" name="Picture 3" descr="IMG_07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238" y="3788329"/>
            <a:ext cx="2950562" cy="22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3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Routines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Morning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Afternoon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Daily Schedule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Birthdays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lass_Schedule_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306" y="2711402"/>
            <a:ext cx="2853337" cy="29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7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Behavior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halkboard"/>
                <a:cs typeface="Chalkboard"/>
              </a:rPr>
              <a:t>Class: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Marble Jar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Fun Friday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Bell/Count down from 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halkboard"/>
                <a:cs typeface="Chalkboard"/>
              </a:rPr>
              <a:t>Group: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Table points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halkboard"/>
                <a:cs typeface="Chalkboard"/>
              </a:rPr>
              <a:t>Individual: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Writer and Mathematician of the month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Ticket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Positive reinforcement</a:t>
            </a:r>
          </a:p>
          <a:p>
            <a:pPr marL="329184" lvl="1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366" y="568124"/>
            <a:ext cx="948570" cy="1311113"/>
          </a:xfrm>
          <a:prstGeom prst="rect">
            <a:avLst/>
          </a:prstGeom>
        </p:spPr>
      </p:pic>
      <p:pic>
        <p:nvPicPr>
          <p:cNvPr id="5" name="Picture 4" descr="Movie-Ticke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768" y="436563"/>
            <a:ext cx="1185206" cy="1230318"/>
          </a:xfrm>
          <a:prstGeom prst="rect">
            <a:avLst/>
          </a:prstGeom>
        </p:spPr>
      </p:pic>
      <p:pic>
        <p:nvPicPr>
          <p:cNvPr id="6" name="Picture 5" descr="1278726694600_hz-fileserver1_53782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550" y="4308555"/>
            <a:ext cx="1681170" cy="16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Reading</a:t>
            </a:r>
            <a:endParaRPr lang="en-US" b="1" dirty="0" smtClean="0">
              <a:solidFill>
                <a:srgbClr val="FF0000"/>
              </a:solidFill>
              <a:latin typeface="Chalkboard"/>
              <a:cs typeface="Chalkboard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20 minutes every night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Fill out reading log with parent signature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Respond to reading </a:t>
            </a:r>
          </a:p>
          <a:p>
            <a:pPr lvl="2"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Post its</a:t>
            </a:r>
          </a:p>
          <a:p>
            <a:pPr lvl="2"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Use Suggestions for Reading Response sheet as a guide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  <a:latin typeface="Chalkboard"/>
                <a:cs typeface="Chalkboard"/>
              </a:rPr>
              <a:t>Math</a:t>
            </a:r>
            <a:endParaRPr lang="en-US" b="1" dirty="0">
              <a:solidFill>
                <a:srgbClr val="3366FF"/>
              </a:solidFill>
              <a:latin typeface="Chalkboard"/>
              <a:cs typeface="Chalkboard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A page from the Study Links book or an alternative worksheet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Practice multiplication/division/addition/subtraction 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facts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640080" lvl="2" indent="0">
              <a:buNone/>
            </a:pPr>
            <a:endParaRPr lang="en-US" dirty="0" smtClean="0"/>
          </a:p>
          <a:p>
            <a:pPr lvl="2">
              <a:buFont typeface="Arial"/>
              <a:buChar char="•"/>
            </a:pPr>
            <a:endParaRPr lang="en-US" dirty="0"/>
          </a:p>
          <a:p>
            <a:pPr lvl="2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 descr="homework-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054" y="332788"/>
            <a:ext cx="1991064" cy="1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1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Writing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3-5 nights a week (one page long)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Might be an entry or a continuation from the class lesson</a:t>
            </a:r>
          </a:p>
          <a:p>
            <a:pPr>
              <a:buFont typeface="Courier New"/>
              <a:buChar char="o"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Science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Will have homework due every Wednesday (storing the binder at home)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Homework </a:t>
            </a:r>
            <a:r>
              <a:rPr lang="en-US" b="1" dirty="0">
                <a:solidFill>
                  <a:schemeClr val="tx1"/>
                </a:solidFill>
              </a:rPr>
              <a:t>folder: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Empty every night (Return to school or keep home)</a:t>
            </a:r>
          </a:p>
          <a:p>
            <a:pPr>
              <a:buFont typeface="Courier New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9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Date of Exam: </a:t>
            </a:r>
            <a:r>
              <a:rPr lang="en-US" dirty="0" smtClean="0">
                <a:solidFill>
                  <a:schemeClr val="tx1"/>
                </a:solidFill>
              </a:rPr>
              <a:t>April 16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Leveling: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Currently an M is on grade level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End of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grade: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New Common Core Standards: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Comparing &amp; Contrasting different sources of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Reading and analyzing informational texts to discuss claims, arguments, and evidence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Answer a question and respond with text evidence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Read more complex text with higher level vocabulary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Share ideas and respond, critique, and analyze other students’ ideas</a:t>
            </a:r>
          </a:p>
          <a:p>
            <a:pPr lvl="1"/>
            <a:endParaRPr lang="en-US" dirty="0"/>
          </a:p>
        </p:txBody>
      </p:sp>
      <p:pic>
        <p:nvPicPr>
          <p:cNvPr id="4" name="Picture 3" descr="readingpa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345" y="253731"/>
            <a:ext cx="2165416" cy="16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Reading Units of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September- Building a Reading Life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October- Following Characters into Meaning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November- Series Book Clubs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December- Nonfiction Reading: Expository Text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January- </a:t>
            </a:r>
            <a:r>
              <a:rPr lang="en-US" dirty="0">
                <a:solidFill>
                  <a:schemeClr val="tx1"/>
                </a:solidFill>
              </a:rPr>
              <a:t>Biography Book </a:t>
            </a:r>
            <a:r>
              <a:rPr lang="en-US" dirty="0" smtClean="0">
                <a:solidFill>
                  <a:schemeClr val="tx1"/>
                </a:solidFill>
              </a:rPr>
              <a:t>Clubs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February- Informational Reading</a:t>
            </a:r>
            <a:r>
              <a:rPr lang="en-US" dirty="0">
                <a:solidFill>
                  <a:schemeClr val="tx1"/>
                </a:solidFill>
              </a:rPr>
              <a:t>: Reading, Research and Writing in the Content </a:t>
            </a:r>
            <a:r>
              <a:rPr lang="en-US" dirty="0" smtClean="0">
                <a:solidFill>
                  <a:schemeClr val="tx1"/>
                </a:solidFill>
              </a:rPr>
              <a:t>Areas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March/April- Test Preparation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April/May- Social Issues Book Clubs</a:t>
            </a:r>
          </a:p>
        </p:txBody>
      </p:sp>
    </p:spTree>
    <p:extLst>
      <p:ext uri="{BB962C8B-B14F-4D97-AF65-F5344CB8AC3E}">
        <p14:creationId xmlns:p14="http://schemas.microsoft.com/office/powerpoint/2010/main" xmlns="" val="22338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Test Dates: </a:t>
            </a:r>
            <a:r>
              <a:rPr lang="en-US" dirty="0" smtClean="0">
                <a:solidFill>
                  <a:schemeClr val="tx1"/>
                </a:solidFill>
              </a:rPr>
              <a:t>April 24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New Common Core Standards: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Teaching less but more in depth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Multi-step problems that are open-ended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Testing mathematic vocabulary by asking students to apply their understanding of vocabulary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Problems that ask students to choose the appropriate tool and apply mathematical concepts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060" y="219518"/>
            <a:ext cx="3330552" cy="16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1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341</TotalTime>
  <Words>730</Words>
  <Application>Microsoft Office PowerPoint</Application>
  <PresentationFormat>On-screen Show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Sketchbook</vt:lpstr>
      <vt:lpstr>Welcome to 3-202!</vt:lpstr>
      <vt:lpstr>Ms. San Antonio</vt:lpstr>
      <vt:lpstr>Routines</vt:lpstr>
      <vt:lpstr>Behavior</vt:lpstr>
      <vt:lpstr>Slide 5</vt:lpstr>
      <vt:lpstr>Homework</vt:lpstr>
      <vt:lpstr>Reading</vt:lpstr>
      <vt:lpstr>Reading Units of Study</vt:lpstr>
      <vt:lpstr>Slide 9</vt:lpstr>
      <vt:lpstr>Math</vt:lpstr>
      <vt:lpstr>Math</vt:lpstr>
      <vt:lpstr>Math</vt:lpstr>
      <vt:lpstr>Writing</vt:lpstr>
      <vt:lpstr>Writing Units of Study</vt:lpstr>
      <vt:lpstr>Social Studies</vt:lpstr>
      <vt:lpstr>What can you do to help?</vt:lpstr>
      <vt:lpstr>Field Trips</vt:lpstr>
      <vt:lpstr>Parent/Teacher Contact</vt:lpstr>
    </vt:vector>
  </TitlesOfParts>
  <Company>PS239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3-202!</dc:title>
  <dc:creator>Danielle San Antonio</dc:creator>
  <cp:lastModifiedBy>NYCDOE</cp:lastModifiedBy>
  <cp:revision>23</cp:revision>
  <dcterms:created xsi:type="dcterms:W3CDTF">2012-09-13T22:27:22Z</dcterms:created>
  <dcterms:modified xsi:type="dcterms:W3CDTF">2012-09-14T13:57:21Z</dcterms:modified>
</cp:coreProperties>
</file>